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96" r:id="rId4"/>
    <p:sldId id="291" r:id="rId5"/>
    <p:sldId id="283" r:id="rId6"/>
    <p:sldId id="297" r:id="rId7"/>
    <p:sldId id="298" r:id="rId8"/>
    <p:sldId id="273" r:id="rId9"/>
    <p:sldId id="261" r:id="rId10"/>
    <p:sldId id="289" r:id="rId11"/>
    <p:sldId id="282" r:id="rId12"/>
    <p:sldId id="274" r:id="rId13"/>
    <p:sldId id="263" r:id="rId14"/>
    <p:sldId id="292" r:id="rId15"/>
    <p:sldId id="287" r:id="rId16"/>
    <p:sldId id="279" r:id="rId17"/>
    <p:sldId id="266" r:id="rId18"/>
    <p:sldId id="265" r:id="rId19"/>
    <p:sldId id="278" r:id="rId20"/>
    <p:sldId id="293" r:id="rId21"/>
    <p:sldId id="275" r:id="rId22"/>
    <p:sldId id="268" r:id="rId23"/>
    <p:sldId id="269" r:id="rId24"/>
    <p:sldId id="276" r:id="rId25"/>
    <p:sldId id="277" r:id="rId26"/>
    <p:sldId id="294" r:id="rId27"/>
    <p:sldId id="288" r:id="rId28"/>
    <p:sldId id="271" r:id="rId29"/>
    <p:sldId id="299" r:id="rId30"/>
    <p:sldId id="280" r:id="rId31"/>
    <p:sldId id="281" r:id="rId32"/>
    <p:sldId id="295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38" y="3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1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70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24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1710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074616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90013" cy="3773201"/>
            <a:chOff x="5762171" y="1519072"/>
            <a:chExt cx="499001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62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&amp; DOA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6" y="1704734"/>
            <a:ext cx="2448267" cy="3448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79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40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4533</Words>
  <Application>Microsoft Office PowerPoint</Application>
  <PresentationFormat>Widescreen</PresentationFormat>
  <Paragraphs>297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等线</vt:lpstr>
      <vt:lpstr>Agency FB</vt:lpstr>
      <vt:lpstr>Arial</vt:lpstr>
      <vt:lpstr>Calibri</vt:lpstr>
      <vt:lpstr>Campton Light</vt:lpstr>
      <vt:lpstr>Campton Medium</vt:lpstr>
      <vt:lpstr>DINCond-Medium</vt:lpstr>
      <vt:lpstr>FontAwesome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86</cp:revision>
  <dcterms:created xsi:type="dcterms:W3CDTF">2017-03-20T02:00:00Z</dcterms:created>
  <dcterms:modified xsi:type="dcterms:W3CDTF">2024-06-04T23:09:02Z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